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3" autoAdjust="0"/>
    <p:restoredTop sz="94660"/>
  </p:normalViewPr>
  <p:slideViewPr>
    <p:cSldViewPr>
      <p:cViewPr>
        <p:scale>
          <a:sx n="76" d="100"/>
          <a:sy n="76" d="100"/>
        </p:scale>
        <p:origin x="-46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3F4E-7F5E-4B86-ACEF-722318A76106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DC73-DB26-4061-8257-E8CB36832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5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3F4E-7F5E-4B86-ACEF-722318A76106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DC73-DB26-4061-8257-E8CB36832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3F4E-7F5E-4B86-ACEF-722318A76106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DC73-DB26-4061-8257-E8CB36832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92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3F4E-7F5E-4B86-ACEF-722318A76106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DC73-DB26-4061-8257-E8CB36832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2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3F4E-7F5E-4B86-ACEF-722318A76106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DC73-DB26-4061-8257-E8CB36832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6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3F4E-7F5E-4B86-ACEF-722318A76106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DC73-DB26-4061-8257-E8CB36832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7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3F4E-7F5E-4B86-ACEF-722318A76106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DC73-DB26-4061-8257-E8CB36832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03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3F4E-7F5E-4B86-ACEF-722318A76106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DC73-DB26-4061-8257-E8CB36832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65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3F4E-7F5E-4B86-ACEF-722318A76106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DC73-DB26-4061-8257-E8CB36832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3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3F4E-7F5E-4B86-ACEF-722318A76106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DC73-DB26-4061-8257-E8CB36832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9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3F4E-7F5E-4B86-ACEF-722318A76106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DC73-DB26-4061-8257-E8CB36832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17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B3F4E-7F5E-4B86-ACEF-722318A76106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4DC73-DB26-4061-8257-E8CB36832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5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Procedures Quiz (Write your answers only!)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47297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2400" b="1" dirty="0" smtClean="0"/>
              <a:t>I should enter Mrs. Wold’s classroom ___and start writing the _____ _____ as soon as I get to my seat.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b="1" dirty="0" smtClean="0"/>
              <a:t>The first 5 minutes of class I should not _____.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b="1" dirty="0" smtClean="0"/>
              <a:t>When I want to get Mrs. Wold’s attention I should _______.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b="1" dirty="0" smtClean="0"/>
              <a:t>I get ___ bathroom passes per year; which means I get __ per Semester and __ every Benchmark.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b="1" dirty="0" smtClean="0"/>
              <a:t>If I need to leave Mrs. Wold’s classroom, I will have to use one of my ____ passes.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b="1" dirty="0" smtClean="0"/>
              <a:t>I can get a drink of water from the fountain only at the ____ of the period.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b="1" dirty="0" smtClean="0"/>
              <a:t>I cannot use ___ or ____ ink when I do my assignments. I need to turn in assignments on a ______ sheet of paper and not tear a sheet in ½.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b="1" dirty="0" smtClean="0"/>
              <a:t>When we are doing group work, if Mrs. Wold finds ___ students not working we will not be allowed to talk for the rest of the period. 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b="1" dirty="0" smtClean="0"/>
              <a:t>Every Monday I have a ____ ____ Quiz.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b="1" dirty="0" smtClean="0"/>
              <a:t>To find what page a section is on I would use the Table of ______.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600" b="1" dirty="0" smtClean="0"/>
              <a:t>Bonus** Mrs. Wold </a:t>
            </a:r>
            <a:r>
              <a:rPr lang="en-US" sz="2600" b="1" smtClean="0"/>
              <a:t>favorite football team is ______________.</a:t>
            </a:r>
            <a:endParaRPr lang="en-US" sz="2600" b="1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25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</TotalTime>
  <Words>208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Procedures Quiz (Write your answers only!)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Procedures Quiz (Write your answers only!)</dc:title>
  <dc:creator>Megan</dc:creator>
  <cp:lastModifiedBy>swold</cp:lastModifiedBy>
  <cp:revision>15</cp:revision>
  <dcterms:created xsi:type="dcterms:W3CDTF">2010-08-14T19:32:19Z</dcterms:created>
  <dcterms:modified xsi:type="dcterms:W3CDTF">2013-08-19T21:23:00Z</dcterms:modified>
</cp:coreProperties>
</file>